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143500" type="screen16x9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93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8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34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20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23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52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19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93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5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90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0C42-54FE-4DCC-BD2C-580445966B60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FD27-15B2-4A88-B04E-9F8353394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21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764600" y="673718"/>
            <a:ext cx="552765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altLang="ja-JP" sz="80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ake Side Yoga</a:t>
            </a:r>
            <a:r>
              <a:rPr lang="ja-JP" altLang="en-US" sz="80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ja-JP" sz="8000" dirty="0" smtClean="0">
                <a:solidFill>
                  <a:schemeClr val="accent5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altLang="ja-JP" sz="60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ight</a:t>
            </a:r>
          </a:p>
          <a:p>
            <a:r>
              <a:rPr lang="en-US" altLang="ja-JP" sz="60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Biwako</a:t>
            </a:r>
            <a:r>
              <a:rPr lang="en-US" altLang="ja-JP" sz="60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ja-JP" sz="60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Otsukan</a:t>
            </a:r>
            <a:endParaRPr lang="en-US" altLang="ja-JP" sz="6000" dirty="0" smtClean="0">
              <a:solidFill>
                <a:schemeClr val="accent1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ja-JP" altLang="en-US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レイクサイドヨガナイト　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in</a:t>
            </a:r>
            <a:r>
              <a:rPr lang="ja-JP" altLang="en-US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　</a:t>
            </a:r>
            <a:r>
              <a:rPr lang="ja-JP" altLang="en-US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びわ湖大津館</a:t>
            </a:r>
            <a:endParaRPr lang="en-US" altLang="ja-JP" sz="2000" dirty="0" smtClean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endParaRPr lang="en-US" altLang="ja-JP" sz="1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ja-JP" altLang="en-US" sz="1000" dirty="0" smtClean="0">
                <a:solidFill>
                  <a:schemeClr val="accent1">
                    <a:lumMod val="50000"/>
                  </a:schemeClr>
                </a:solidFill>
              </a:rPr>
              <a:t>　　　</a:t>
            </a:r>
            <a:endParaRPr kumimoji="1" lang="ja-JP" altLang="en-U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642938" y="642937"/>
            <a:ext cx="51435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228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</Words>
  <Application>Microsoft Office PowerPoint</Application>
  <PresentationFormat>画面に合わせる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takashi juzu</dc:creator>
  <cp:lastModifiedBy>takashi juzu</cp:lastModifiedBy>
  <cp:revision>4</cp:revision>
  <dcterms:created xsi:type="dcterms:W3CDTF">2017-07-05T00:27:31Z</dcterms:created>
  <dcterms:modified xsi:type="dcterms:W3CDTF">2017-07-13T00:19:44Z</dcterms:modified>
</cp:coreProperties>
</file>