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15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20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44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9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43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79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3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76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68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3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5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8CD4-557A-44AF-9690-D97016F0D865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00A9-E07D-4BA8-8959-74051917E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5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32560" y="1133855"/>
            <a:ext cx="9144000" cy="721043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自分の体質や気質を見る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54024" y="2349310"/>
            <a:ext cx="10101072" cy="1655762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アーユルヴェーダ基礎講座と</a:t>
            </a:r>
            <a:endParaRPr kumimoji="1" lang="en-US" altLang="ja-JP" sz="6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6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脈診</a:t>
            </a:r>
            <a:r>
              <a:rPr kumimoji="1"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体験</a:t>
            </a:r>
            <a:endParaRPr kumimoji="1"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11680" y="4499484"/>
            <a:ext cx="8403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2017</a:t>
            </a:r>
            <a:r>
              <a:rPr kumimoji="1" lang="ja-JP" altLang="en-US" sz="2400" dirty="0" smtClean="0"/>
              <a:t>年</a:t>
            </a:r>
            <a:r>
              <a:rPr kumimoji="1" lang="en-US" altLang="ja-JP" sz="2400" dirty="0" smtClean="0"/>
              <a:t>12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3</a:t>
            </a:r>
            <a:r>
              <a:rPr lang="ja-JP" altLang="en-US" sz="2400" dirty="0" smtClean="0"/>
              <a:t>日　年内ラスト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27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自分の体質や気質を見る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自分の体質や気質を見る脈診</dc:title>
  <dc:creator>takashi juzu</dc:creator>
  <cp:lastModifiedBy>takashi juzu</cp:lastModifiedBy>
  <cp:revision>2</cp:revision>
  <dcterms:created xsi:type="dcterms:W3CDTF">2017-11-14T08:51:04Z</dcterms:created>
  <dcterms:modified xsi:type="dcterms:W3CDTF">2017-11-15T05:02:49Z</dcterms:modified>
</cp:coreProperties>
</file>