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57" r:id="rId3"/>
  </p:sldIdLst>
  <p:sldSz cx="7199313" cy="360045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>
        <p:scale>
          <a:sx n="143" d="100"/>
          <a:sy n="143" d="100"/>
        </p:scale>
        <p:origin x="51" y="-1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14000"/>
              </a:lnSpc>
              <a:defRPr sz="6000" b="0" cap="none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992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25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804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41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5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453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6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211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98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45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986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lIns="109728" tIns="109728" rIns="109728" bIns="9144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6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0" r:id="rId6"/>
    <p:sldLayoutId id="2147483736" r:id="rId7"/>
    <p:sldLayoutId id="2147483737" r:id="rId8"/>
    <p:sldLayoutId id="2147483738" r:id="rId9"/>
    <p:sldLayoutId id="2147483739" r:id="rId10"/>
    <p:sldLayoutId id="2147483741" r:id="rId11"/>
  </p:sldLayoutIdLst>
  <p:hf sldNum="0" hdr="0" ftr="0" dt="0"/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400" b="0" kern="1200" spc="13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930"/>
        </a:spcBef>
        <a:buFont typeface="Corbel" panose="020B0503020204020204" pitchFamily="34" charset="0"/>
        <a:buNone/>
        <a:defRPr sz="185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10000"/>
        </a:lnSpc>
        <a:spcBef>
          <a:spcPts val="930"/>
        </a:spcBef>
        <a:buFont typeface="Corbel" panose="020B0503020204020204" pitchFamily="34" charset="0"/>
        <a:buNone/>
        <a:defRPr sz="17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10000"/>
        </a:lnSpc>
        <a:spcBef>
          <a:spcPts val="930"/>
        </a:spcBef>
        <a:buFont typeface="Corbel" panose="020B0503020204020204" pitchFamily="34" charset="0"/>
        <a:buChar char="–"/>
        <a:defRPr sz="1400" i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1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10000"/>
        </a:lnSpc>
        <a:spcBef>
          <a:spcPts val="930"/>
        </a:spcBef>
        <a:buFont typeface="Corbel" panose="020B0503020204020204" pitchFamily="34" charset="0"/>
        <a:buChar char="–"/>
        <a:defRPr sz="1400" i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199313" cy="36004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13CD7F-736E-4AF7-AB2B-473CAA9E1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73" y="-1434"/>
            <a:ext cx="2732139" cy="82781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263F21-FD5C-49D9-B5D3-5B94A4C99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48894"/>
            <a:ext cx="590555" cy="18757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保養地のキャンドルのセッティング">
            <a:extLst>
              <a:ext uri="{FF2B5EF4-FFF2-40B4-BE49-F238E27FC236}">
                <a16:creationId xmlns:a16="http://schemas.microsoft.com/office/drawing/2014/main" id="{35510805-C873-4856-B12C-B2670AF1D6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945" b="-5"/>
          <a:stretch/>
        </p:blipFill>
        <p:spPr>
          <a:xfrm>
            <a:off x="4452986" y="859493"/>
            <a:ext cx="2746326" cy="1862633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175FEE01-7E1C-48BD-8FD4-2790F781F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0555" y="848894"/>
            <a:ext cx="3866034" cy="18757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844F4D8-AFA1-4AD9-9567-7CBFDE17C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519" y="1016517"/>
            <a:ext cx="3257361" cy="1540492"/>
          </a:xfrm>
        </p:spPr>
        <p:txBody>
          <a:bodyPr>
            <a:normAutofit/>
          </a:bodyPr>
          <a:lstStyle/>
          <a:p>
            <a:r>
              <a:rPr kumimoji="1" lang="ja-JP" altLang="en-US" sz="3000">
                <a:solidFill>
                  <a:schemeClr val="bg1"/>
                </a:solidFill>
              </a:rPr>
              <a:t>高野山ヨガ合宿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0598E82-FBBE-4514-AC7D-75D1347F8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758553"/>
            <a:ext cx="4427577" cy="83855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6DEDA91-AA89-46AF-A9BC-4167F946AA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220" y="2590930"/>
            <a:ext cx="3086936" cy="416046"/>
          </a:xfrm>
        </p:spPr>
        <p:txBody>
          <a:bodyPr anchor="t">
            <a:noAutofit/>
          </a:bodyPr>
          <a:lstStyle/>
          <a:p>
            <a:pPr>
              <a:lnSpc>
                <a:spcPct val="140000"/>
              </a:lnSpc>
            </a:pPr>
            <a:r>
              <a:rPr lang="en-US" altLang="ja-JP" sz="2800" dirty="0"/>
              <a:t>2023</a:t>
            </a:r>
            <a:r>
              <a:rPr lang="ja-JP" altLang="en-US" sz="2800" dirty="0"/>
              <a:t>年</a:t>
            </a:r>
            <a:r>
              <a:rPr lang="en-US" altLang="ja-JP" sz="2800" dirty="0"/>
              <a:t>4</a:t>
            </a:r>
            <a:r>
              <a:rPr lang="ja-JP" altLang="en-US" sz="2800" dirty="0"/>
              <a:t>月開催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D36EA07-E1C7-4DE1-B196-FBCA4D1A0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0" y="826376"/>
            <a:ext cx="7197512" cy="336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FC17599-20C8-4B64-8853-7E2891FC79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7577" y="0"/>
            <a:ext cx="37796" cy="36004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2B342F4-B533-4771-B828-654C361581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0" y="2717951"/>
            <a:ext cx="7197512" cy="336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A0E0012E-F945-47C4-862F-F82CF3D4BAC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1897" y="2774074"/>
            <a:ext cx="855172" cy="64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06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4FE8343C-00BB-7EF9-DE4F-FF2737430A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874" y="475950"/>
            <a:ext cx="6664441" cy="2160459"/>
          </a:xfrm>
        </p:spPr>
        <p:txBody>
          <a:bodyPr/>
          <a:lstStyle/>
          <a:p>
            <a:r>
              <a:rPr lang="en-US" altLang="ja-JP" sz="4000" dirty="0"/>
              <a:t>2023</a:t>
            </a:r>
            <a:r>
              <a:rPr lang="ja-JP" altLang="en-US" sz="4000" dirty="0"/>
              <a:t> 年</a:t>
            </a:r>
            <a:r>
              <a:rPr lang="en-US" altLang="ja-JP" sz="4000" dirty="0"/>
              <a:t>4</a:t>
            </a:r>
            <a:r>
              <a:rPr lang="ja-JP" altLang="en-US" sz="4000" dirty="0"/>
              <a:t>月</a:t>
            </a:r>
            <a:r>
              <a:rPr lang="en-US" altLang="ja-JP" sz="4000" dirty="0"/>
              <a:t>22</a:t>
            </a:r>
            <a:r>
              <a:rPr lang="ja-JP" altLang="en-US" sz="4000" dirty="0"/>
              <a:t>～</a:t>
            </a:r>
            <a:r>
              <a:rPr lang="en-US" altLang="ja-JP" sz="4000" dirty="0"/>
              <a:t>23</a:t>
            </a:r>
            <a:r>
              <a:rPr lang="ja-JP" altLang="en-US" sz="4000" dirty="0"/>
              <a:t>日</a:t>
            </a:r>
            <a:br>
              <a:rPr lang="en-US" altLang="ja-JP" sz="4000" dirty="0"/>
            </a:br>
            <a:r>
              <a:rPr lang="ja-JP" altLang="en-US" sz="2400" dirty="0"/>
              <a:t>集合</a:t>
            </a:r>
            <a:r>
              <a:rPr lang="en-US" altLang="ja-JP" sz="2400" dirty="0"/>
              <a:t>13:00</a:t>
            </a:r>
            <a:r>
              <a:rPr lang="ja-JP" altLang="en-US" sz="2400" dirty="0"/>
              <a:t>　スタート</a:t>
            </a:r>
            <a:r>
              <a:rPr lang="en-US" altLang="ja-JP" sz="2400" dirty="0"/>
              <a:t>13:30</a:t>
            </a:r>
            <a:br>
              <a:rPr lang="en-US" altLang="ja-JP" sz="2400" dirty="0"/>
            </a:br>
            <a:r>
              <a:rPr lang="ja-JP" altLang="en-US" sz="2400" dirty="0"/>
              <a:t>終了</a:t>
            </a:r>
            <a:r>
              <a:rPr lang="en-US" altLang="ja-JP" sz="2400" dirty="0"/>
              <a:t>13:30</a:t>
            </a:r>
            <a:br>
              <a:rPr lang="en-US" altLang="ja-JP" sz="2400" dirty="0"/>
            </a:br>
            <a:r>
              <a:rPr lang="ja-JP" altLang="en-US" sz="2400" dirty="0"/>
              <a:t>会場　高野山宿坊　桜池院・慶成院</a:t>
            </a:r>
            <a:br>
              <a:rPr lang="en-US" altLang="ja-JP" sz="2400" dirty="0"/>
            </a:br>
            <a:br>
              <a:rPr lang="en-US" altLang="ja-JP" sz="2400" dirty="0"/>
            </a:br>
            <a:r>
              <a:rPr lang="ja-JP" altLang="en-US" sz="2400" dirty="0"/>
              <a:t>料金　</a:t>
            </a:r>
            <a:r>
              <a:rPr lang="en-US" altLang="ja-JP" sz="2400" dirty="0"/>
              <a:t>17000</a:t>
            </a:r>
            <a:r>
              <a:rPr lang="ja-JP" altLang="en-US" sz="2400" dirty="0"/>
              <a:t>円　（別途宿泊料　</a:t>
            </a:r>
            <a:r>
              <a:rPr lang="en-US" altLang="ja-JP" sz="2400" dirty="0"/>
              <a:t>11000</a:t>
            </a:r>
            <a:r>
              <a:rPr lang="ja-JP" altLang="en-US" sz="2400" dirty="0"/>
              <a:t>円）</a:t>
            </a:r>
            <a:endParaRPr lang="ja-JP" altLang="en-US" sz="4000" dirty="0"/>
          </a:p>
        </p:txBody>
      </p:sp>
      <p:sp>
        <p:nvSpPr>
          <p:cNvPr id="8" name="字幕 7">
            <a:extLst>
              <a:ext uri="{FF2B5EF4-FFF2-40B4-BE49-F238E27FC236}">
                <a16:creationId xmlns:a16="http://schemas.microsoft.com/office/drawing/2014/main" id="{6F1157BF-30B0-0E1A-424F-71B384057A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5336493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Yu Mincho Demibold"/>
        <a:ea typeface=""/>
        <a:cs typeface=""/>
      </a:majorFont>
      <a:minorFont>
        <a:latin typeface="Yu Gothic Medium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556</TotalTime>
  <Words>44</Words>
  <Application>Microsoft Office PowerPoint</Application>
  <PresentationFormat>ユーザー設定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Yu Gothic Medium</vt:lpstr>
      <vt:lpstr>Yu Mincho Demibold</vt:lpstr>
      <vt:lpstr>Corbel</vt:lpstr>
      <vt:lpstr>ShojiVTI</vt:lpstr>
      <vt:lpstr>高野山ヨガ合宿</vt:lpstr>
      <vt:lpstr>2023 年4月22～23日 集合13:00　スタート13:30 終了13:30 会場　高野山宿坊　桜池院・慶成院  料金　17000円　（別途宿泊料　11000円）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高野山ヨガ合宿</dc:title>
  <dc:creator> </dc:creator>
  <cp:lastModifiedBy> </cp:lastModifiedBy>
  <cp:revision>8</cp:revision>
  <cp:lastPrinted>2022-05-11T00:45:00Z</cp:lastPrinted>
  <dcterms:created xsi:type="dcterms:W3CDTF">2021-03-02T09:00:24Z</dcterms:created>
  <dcterms:modified xsi:type="dcterms:W3CDTF">2023-03-07T00:42:12Z</dcterms:modified>
</cp:coreProperties>
</file>