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sldIdLst>
    <p:sldId id="256" r:id="rId2"/>
    <p:sldId id="257" r:id="rId3"/>
  </p:sldIdLst>
  <p:sldSz cx="7199313" cy="3600450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143" d="100"/>
          <a:sy n="143" d="100"/>
        </p:scale>
        <p:origin x="51" y="-1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ED69555-EE48-4B19-812B-4E1068DBF976}"/>
              </a:ext>
            </a:extLst>
          </p:cNvPr>
          <p:cNvSpPr/>
          <p:nvPr/>
        </p:nvSpPr>
        <p:spPr>
          <a:xfrm>
            <a:off x="7573754" y="0"/>
            <a:ext cx="4618246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7">
            <a:extLst>
              <a:ext uri="{FF2B5EF4-FFF2-40B4-BE49-F238E27FC236}">
                <a16:creationId xmlns:a16="http://schemas.microsoft.com/office/drawing/2014/main" id="{57AEB73D-F521-4B19-820F-12DB6BCC8406}"/>
              </a:ext>
            </a:extLst>
          </p:cNvPr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5388" y="863068"/>
            <a:ext cx="6007691" cy="4985916"/>
          </a:xfrm>
        </p:spPr>
        <p:txBody>
          <a:bodyPr anchor="ctr">
            <a:noAutofit/>
          </a:bodyPr>
          <a:lstStyle>
            <a:lvl1pPr algn="l">
              <a:lnSpc>
                <a:spcPct val="114000"/>
              </a:lnSpc>
              <a:defRPr sz="6000" b="0" cap="none" spc="15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97352" y="863068"/>
            <a:ext cx="3351729" cy="5120069"/>
          </a:xfrm>
        </p:spPr>
        <p:txBody>
          <a:bodyPr anchor="ctr">
            <a:normAutofit/>
          </a:bodyPr>
          <a:lstStyle>
            <a:lvl1pPr marL="0" indent="0" algn="l">
              <a:lnSpc>
                <a:spcPct val="150000"/>
              </a:lnSpc>
              <a:buNone/>
              <a:defRPr sz="2400" b="0" cap="none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72EEBA-3A5D-41CE-8465-A45A0F65674E}"/>
              </a:ext>
            </a:extLst>
          </p:cNvPr>
          <p:cNvSpPr/>
          <p:nvPr/>
        </p:nvSpPr>
        <p:spPr>
          <a:xfrm rot="5400000">
            <a:off x="410121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79F4CF2F-CDFA-4A37-837C-819D5238EA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97353" y="6309360"/>
            <a:ext cx="2151134" cy="457200"/>
          </a:xfrm>
        </p:spPr>
        <p:txBody>
          <a:bodyPr/>
          <a:lstStyle/>
          <a:p>
            <a:pPr algn="l"/>
            <a:fld id="{0DCFB061-4267-4D9F-8017-6F550D3068DF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:a16="http://schemas.microsoft.com/office/drawing/2014/main" id="{CFECE62A-61A4-407D-8F0B-D459CD977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5388" y="6309360"/>
            <a:ext cx="6007691" cy="457200"/>
          </a:xfrm>
        </p:spPr>
        <p:txBody>
          <a:bodyPr/>
          <a:lstStyle>
            <a:lvl1pPr algn="r">
              <a:defRPr/>
            </a:lvl1pPr>
          </a:lstStyle>
          <a:p>
            <a:pPr algn="l"/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99FE60A9-FE2A-451F-9244-60FCE7FE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99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256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24B9D1C6-60D0-4CD1-8F31-F912522EB041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04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41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BFD12B6-57DE-4B63-A723-500B050FB7DD}"/>
              </a:ext>
            </a:extLst>
          </p:cNvPr>
          <p:cNvSpPr/>
          <p:nvPr/>
        </p:nvSpPr>
        <p:spPr>
          <a:xfrm>
            <a:off x="0" y="4215384"/>
            <a:ext cx="12192000" cy="2642616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16" y="1406284"/>
            <a:ext cx="10593694" cy="2597841"/>
          </a:xfrm>
        </p:spPr>
        <p:txBody>
          <a:bodyPr anchor="b">
            <a:normAutofit/>
          </a:bodyPr>
          <a:lstStyle>
            <a:lvl1pPr algn="ctr">
              <a:lnSpc>
                <a:spcPct val="125000"/>
              </a:lnSpc>
              <a:defRPr sz="44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18312" y="4527856"/>
            <a:ext cx="6559018" cy="1570245"/>
          </a:xfrm>
        </p:spPr>
        <p:txBody>
          <a:bodyPr anchor="t"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400" b="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1E2E75-4758-4930-8024-39287C96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B9949-402C-42C2-9A94-16590FC0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39D83F6-DAF4-4876-AA41-F246EC970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613A19-DDA2-44F6-9ED4-F87771C684B8}"/>
              </a:ext>
            </a:extLst>
          </p:cNvPr>
          <p:cNvSpPr/>
          <p:nvPr/>
        </p:nvSpPr>
        <p:spPr>
          <a:xfrm>
            <a:off x="0" y="4215384"/>
            <a:ext cx="1218895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59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76670" y="705114"/>
            <a:ext cx="6172412" cy="2403846"/>
          </a:xfrm>
        </p:spPr>
        <p:txBody>
          <a:bodyPr anchor="b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70" y="3749040"/>
            <a:ext cx="6172411" cy="2346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E6B9B5-A5D1-4099-B52B-78F39AB0AFCB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453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67" y="658999"/>
            <a:ext cx="6166422" cy="457200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6668" y="1116199"/>
            <a:ext cx="6166422" cy="20621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76668" y="3623098"/>
            <a:ext cx="6166421" cy="457200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76670" y="4102370"/>
            <a:ext cx="6166419" cy="206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6B370B-8381-431F-9492-0EA120511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CA89085-2231-4A9C-B23C-B199A9DD26C5}"/>
              </a:ext>
            </a:extLst>
          </p:cNvPr>
          <p:cNvSpPr/>
          <p:nvPr/>
        </p:nvSpPr>
        <p:spPr>
          <a:xfrm rot="10800000">
            <a:off x="4693920" y="3396997"/>
            <a:ext cx="7498080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67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11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CF41D3-C6B9-4E99-9321-87C4E2168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5BC6EB-07B1-46AF-AC33-E998BC6AA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3A0C1-6562-4819-9E88-4C1378FD5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8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ACA29BA-0143-49FF-8608-DB1623D99537}"/>
              </a:ext>
            </a:extLst>
          </p:cNvPr>
          <p:cNvSpPr/>
          <p:nvPr/>
        </p:nvSpPr>
        <p:spPr>
          <a:xfrm>
            <a:off x="0" y="0"/>
            <a:ext cx="8248592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3015" y="640079"/>
            <a:ext cx="2796066" cy="2551751"/>
          </a:xfrm>
        </p:spPr>
        <p:txBody>
          <a:bodyPr anchor="b">
            <a:normAutofit/>
          </a:bodyPr>
          <a:lstStyle>
            <a:lvl1pPr algn="l">
              <a:lnSpc>
                <a:spcPct val="135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818" y="640078"/>
            <a:ext cx="6969693" cy="545592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53015" y="3223803"/>
            <a:ext cx="2796066" cy="2872197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010CF18-370D-4E80-AE4C-396FFDFCAE5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C5EBFE9C-5A22-4462-9C51-E00C03F55C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753015" y="6309360"/>
            <a:ext cx="1734207" cy="457200"/>
          </a:xfrm>
        </p:spPr>
        <p:txBody>
          <a:bodyPr/>
          <a:lstStyle>
            <a:lvl1pPr algn="l">
              <a:defRPr/>
            </a:lvl1pPr>
          </a:lstStyle>
          <a:p>
            <a:fld id="{61A2E4C8-2960-4ADD-862C-4D9643CB15AC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2EBBFF2E-AA66-4B76-9139-CB000B5A4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8818" y="6309360"/>
            <a:ext cx="6993867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44F64C4-BF20-4F6B-B650-57C71C828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45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4996" y="640079"/>
            <a:ext cx="2714085" cy="2695903"/>
          </a:xfrm>
        </p:spPr>
        <p:txBody>
          <a:bodyPr anchor="b">
            <a:noAutofit/>
          </a:bodyPr>
          <a:lstStyle>
            <a:lvl1pPr algn="l"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248592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834996" y="3429000"/>
            <a:ext cx="2714085" cy="2508026"/>
          </a:xfrm>
        </p:spPr>
        <p:txBody>
          <a:bodyPr anchor="t">
            <a:normAutofit/>
          </a:bodyPr>
          <a:lstStyle>
            <a:lvl1pPr marL="0" indent="0">
              <a:spcBef>
                <a:spcPts val="1400"/>
              </a:spcBef>
              <a:buNone/>
              <a:defRPr sz="1800" b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0949BC8-9ABF-49F6-851C-5DB0B86CA70D}"/>
              </a:ext>
            </a:extLst>
          </p:cNvPr>
          <p:cNvSpPr/>
          <p:nvPr/>
        </p:nvSpPr>
        <p:spPr>
          <a:xfrm rot="5400000">
            <a:off x="4851595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E1EE21-E3FA-4D43-B224-C6649596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34997" y="6309360"/>
            <a:ext cx="1645920" cy="457200"/>
          </a:xfrm>
        </p:spPr>
        <p:txBody>
          <a:bodyPr/>
          <a:lstStyle/>
          <a:p>
            <a:fld id="{48BDEA15-09CD-4275-A8E0-385C965F48B0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2D7F83-8993-4ED4-9F02-663CC085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3678B7-E511-4CE1-BEE5-89E959B9B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0080" y="6309360"/>
            <a:ext cx="4946592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986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786F82F-1B47-46ED-8EAE-53EF71E59E9A}"/>
              </a:ext>
            </a:extLst>
          </p:cNvPr>
          <p:cNvSpPr/>
          <p:nvPr/>
        </p:nvSpPr>
        <p:spPr>
          <a:xfrm>
            <a:off x="4718302" y="0"/>
            <a:ext cx="7473698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18" y="705113"/>
            <a:ext cx="3411973" cy="5197498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6671" y="705113"/>
            <a:ext cx="6172412" cy="5197497"/>
          </a:xfrm>
          <a:prstGeom prst="rect">
            <a:avLst/>
          </a:prstGeom>
        </p:spPr>
        <p:txBody>
          <a:bodyPr lIns="109728" tIns="109728" rIns="109728" bIns="91440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17" y="6309360"/>
            <a:ext cx="3411973" cy="457200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AF8082C-0922-4249-A612-B415F5231620}" type="datetime1">
              <a:rPr lang="en-US" smtClean="0"/>
              <a:t>3/7/2023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76670" y="6309360"/>
            <a:ext cx="4946592" cy="457200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2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69202" y="6309360"/>
            <a:ext cx="979879" cy="457200"/>
          </a:xfrm>
          <a:prstGeom prst="rect">
            <a:avLst/>
          </a:prstGeom>
        </p:spPr>
        <p:txBody>
          <a:bodyPr lIns="109728" tIns="109728" rIns="109728" bIns="91440" anchor="b"/>
          <a:lstStyle>
            <a:lvl1pPr algn="r">
              <a:defRPr sz="1600" b="1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F1BAF6F-6275-4646-9C59-331B29B9550F}"/>
              </a:ext>
            </a:extLst>
          </p:cNvPr>
          <p:cNvSpPr/>
          <p:nvPr/>
        </p:nvSpPr>
        <p:spPr>
          <a:xfrm rot="5400000">
            <a:off x="1257298" y="3396997"/>
            <a:ext cx="6858002" cy="640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6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0" r:id="rId6"/>
    <p:sldLayoutId id="2147483736" r:id="rId7"/>
    <p:sldLayoutId id="2147483737" r:id="rId8"/>
    <p:sldLayoutId id="2147483738" r:id="rId9"/>
    <p:sldLayoutId id="2147483739" r:id="rId10"/>
    <p:sldLayoutId id="2147483741" r:id="rId11"/>
  </p:sldLayoutIdLst>
  <p:hf sldNum="0" hdr="0" ftr="0" dt="0"/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400" b="0" kern="1200" spc="13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930"/>
        </a:spcBef>
        <a:buFont typeface="Corbel" panose="020B0503020204020204" pitchFamily="34" charset="0"/>
        <a:buNone/>
        <a:defRPr sz="185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930"/>
        </a:spcBef>
        <a:buFont typeface="Corbel" panose="020B0503020204020204" pitchFamily="34" charset="0"/>
        <a:buNone/>
        <a:defRPr sz="17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10000"/>
        </a:lnSpc>
        <a:spcBef>
          <a:spcPts val="930"/>
        </a:spcBef>
        <a:buFont typeface="Corbel" panose="020B0503020204020204" pitchFamily="34" charset="0"/>
        <a:buChar char="–"/>
        <a:defRPr sz="1400" i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1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10000"/>
        </a:lnSpc>
        <a:spcBef>
          <a:spcPts val="930"/>
        </a:spcBef>
        <a:buFont typeface="Corbel" panose="020B0503020204020204" pitchFamily="34" charset="0"/>
        <a:buChar char="–"/>
        <a:defRPr sz="1400" i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EA164D6B-6878-4B9F-A2D0-985D39B17B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199313" cy="3600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13CD7F-736E-4AF7-AB2B-473CAA9E1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73" y="-1434"/>
            <a:ext cx="2732139" cy="82781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263F21-FD5C-49D9-B5D3-5B94A4C99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48894"/>
            <a:ext cx="590555" cy="1875738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保養地のキャンドルのセッティング">
            <a:extLst>
              <a:ext uri="{FF2B5EF4-FFF2-40B4-BE49-F238E27FC236}">
                <a16:creationId xmlns:a16="http://schemas.microsoft.com/office/drawing/2014/main" id="{35510805-C873-4856-B12C-B2670AF1D6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945" b="-5"/>
          <a:stretch/>
        </p:blipFill>
        <p:spPr>
          <a:xfrm>
            <a:off x="4452986" y="859493"/>
            <a:ext cx="2746326" cy="1862633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175FEE01-7E1C-48BD-8FD4-2790F781F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0555" y="848894"/>
            <a:ext cx="3866034" cy="187573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8844F4D8-AFA1-4AD9-9567-7CBFDE17C5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19" y="1016517"/>
            <a:ext cx="3257361" cy="1540492"/>
          </a:xfrm>
        </p:spPr>
        <p:txBody>
          <a:bodyPr>
            <a:normAutofit/>
          </a:bodyPr>
          <a:lstStyle/>
          <a:p>
            <a:r>
              <a:rPr kumimoji="1" lang="ja-JP" altLang="en-US" sz="3000">
                <a:solidFill>
                  <a:schemeClr val="bg1"/>
                </a:solidFill>
              </a:rPr>
              <a:t>高野山ヨガ合宿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0598E82-FBBE-4514-AC7D-75D1347F86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758553"/>
            <a:ext cx="4427577" cy="838559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6DEDA91-AA89-46AF-A9BC-4167F946AA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5220" y="2590930"/>
            <a:ext cx="3086936" cy="416046"/>
          </a:xfrm>
        </p:spPr>
        <p:txBody>
          <a:bodyPr anchor="t">
            <a:noAutofit/>
          </a:bodyPr>
          <a:lstStyle/>
          <a:p>
            <a:pPr>
              <a:lnSpc>
                <a:spcPct val="140000"/>
              </a:lnSpc>
            </a:pPr>
            <a:r>
              <a:rPr lang="en-US" altLang="ja-JP" sz="2800" dirty="0"/>
              <a:t>2023</a:t>
            </a:r>
            <a:r>
              <a:rPr lang="ja-JP" altLang="en-US" sz="2800" dirty="0"/>
              <a:t>年</a:t>
            </a:r>
            <a:r>
              <a:rPr lang="en-US" altLang="ja-JP" sz="2800" dirty="0"/>
              <a:t>4</a:t>
            </a:r>
            <a:r>
              <a:rPr lang="ja-JP" altLang="en-US" sz="2800" dirty="0"/>
              <a:t>月開催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D36EA07-E1C7-4DE1-B196-FBCA4D1A0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" y="826376"/>
            <a:ext cx="7197512" cy="336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FC17599-20C8-4B64-8853-7E2891FC79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7577" y="0"/>
            <a:ext cx="37796" cy="36004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2B342F4-B533-4771-B828-654C36158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0" y="2717951"/>
            <a:ext cx="7197512" cy="3360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A0E0012E-F945-47C4-862F-F82CF3D4BAC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1897" y="2774074"/>
            <a:ext cx="855172" cy="649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063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4FE8343C-00BB-7EF9-DE4F-FF2737430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3874" y="475950"/>
            <a:ext cx="6664441" cy="2160459"/>
          </a:xfrm>
        </p:spPr>
        <p:txBody>
          <a:bodyPr/>
          <a:lstStyle/>
          <a:p>
            <a:r>
              <a:rPr lang="en-US" altLang="ja-JP" sz="4000" dirty="0"/>
              <a:t>2023</a:t>
            </a:r>
            <a:r>
              <a:rPr lang="ja-JP" altLang="en-US" sz="4000" dirty="0"/>
              <a:t> 年</a:t>
            </a:r>
            <a:r>
              <a:rPr lang="en-US" altLang="ja-JP" sz="4000" dirty="0"/>
              <a:t>4</a:t>
            </a:r>
            <a:r>
              <a:rPr lang="ja-JP" altLang="en-US" sz="4000" dirty="0"/>
              <a:t>月</a:t>
            </a:r>
            <a:r>
              <a:rPr lang="en-US" altLang="ja-JP" sz="4000" dirty="0"/>
              <a:t>22</a:t>
            </a:r>
            <a:r>
              <a:rPr lang="ja-JP" altLang="en-US" sz="4000" dirty="0"/>
              <a:t>～</a:t>
            </a:r>
            <a:r>
              <a:rPr lang="en-US" altLang="ja-JP" sz="4000" dirty="0"/>
              <a:t>23</a:t>
            </a:r>
            <a:r>
              <a:rPr lang="ja-JP" altLang="en-US" sz="4000" dirty="0"/>
              <a:t>日</a:t>
            </a:r>
            <a:br>
              <a:rPr lang="en-US" altLang="ja-JP" sz="4000" dirty="0"/>
            </a:br>
            <a:r>
              <a:rPr lang="ja-JP" altLang="en-US" sz="2400" dirty="0"/>
              <a:t>集合</a:t>
            </a:r>
            <a:r>
              <a:rPr lang="en-US" altLang="ja-JP" sz="2400" dirty="0"/>
              <a:t>13:00</a:t>
            </a:r>
            <a:r>
              <a:rPr lang="ja-JP" altLang="en-US" sz="2400" dirty="0"/>
              <a:t>　スタート</a:t>
            </a:r>
            <a:r>
              <a:rPr lang="en-US" altLang="ja-JP" sz="2400" dirty="0"/>
              <a:t>13:30</a:t>
            </a:r>
            <a:br>
              <a:rPr lang="en-US" altLang="ja-JP" sz="2400" dirty="0"/>
            </a:br>
            <a:r>
              <a:rPr lang="ja-JP" altLang="en-US" sz="2400" dirty="0"/>
              <a:t>終了</a:t>
            </a:r>
            <a:r>
              <a:rPr lang="en-US" altLang="ja-JP" sz="2400" dirty="0"/>
              <a:t>13:30</a:t>
            </a:r>
            <a:br>
              <a:rPr lang="en-US" altLang="ja-JP" sz="2400" dirty="0"/>
            </a:br>
            <a:r>
              <a:rPr lang="ja-JP" altLang="en-US" sz="2400" dirty="0"/>
              <a:t>会場　高野山宿坊　桜池院・慶成院</a:t>
            </a:r>
            <a:br>
              <a:rPr lang="en-US" altLang="ja-JP" sz="2400" dirty="0"/>
            </a:br>
            <a:br>
              <a:rPr lang="en-US" altLang="ja-JP" sz="2400" dirty="0"/>
            </a:br>
            <a:r>
              <a:rPr lang="ja-JP" altLang="en-US" sz="2400" dirty="0"/>
              <a:t>料金　</a:t>
            </a:r>
            <a:r>
              <a:rPr lang="en-US" altLang="ja-JP" sz="2400" dirty="0"/>
              <a:t>17000</a:t>
            </a:r>
            <a:r>
              <a:rPr lang="ja-JP" altLang="en-US" sz="2400" dirty="0"/>
              <a:t>円　（別途宿泊料　</a:t>
            </a:r>
            <a:r>
              <a:rPr lang="en-US" altLang="ja-JP" sz="2400" dirty="0"/>
              <a:t>11000</a:t>
            </a:r>
            <a:r>
              <a:rPr lang="ja-JP" altLang="en-US" sz="2400" dirty="0"/>
              <a:t>円）</a:t>
            </a:r>
            <a:endParaRPr lang="ja-JP" altLang="en-US" sz="4000" dirty="0"/>
          </a:p>
        </p:txBody>
      </p:sp>
      <p:sp>
        <p:nvSpPr>
          <p:cNvPr id="8" name="字幕 7">
            <a:extLst>
              <a:ext uri="{FF2B5EF4-FFF2-40B4-BE49-F238E27FC236}">
                <a16:creationId xmlns:a16="http://schemas.microsoft.com/office/drawing/2014/main" id="{6F1157BF-30B0-0E1A-424F-71B384057A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55336493"/>
      </p:ext>
    </p:extLst>
  </p:cSld>
  <p:clrMapOvr>
    <a:masterClrMapping/>
  </p:clrMapOvr>
</p:sld>
</file>

<file path=ppt/theme/theme1.xml><?xml version="1.0" encoding="utf-8"?>
<a:theme xmlns:a="http://schemas.openxmlformats.org/drawingml/2006/main" name="ShojiVTI">
  <a:themeElements>
    <a:clrScheme name="Shoji">
      <a:dk1>
        <a:sysClr val="windowText" lastClr="000000"/>
      </a:dk1>
      <a:lt1>
        <a:sysClr val="window" lastClr="FFFFFF"/>
      </a:lt1>
      <a:dk2>
        <a:srgbClr val="595460"/>
      </a:dk2>
      <a:lt2>
        <a:srgbClr val="EBEDEB"/>
      </a:lt2>
      <a:accent1>
        <a:srgbClr val="97A7B8"/>
      </a:accent1>
      <a:accent2>
        <a:srgbClr val="A5B592"/>
      </a:accent2>
      <a:accent3>
        <a:srgbClr val="CED228"/>
      </a:accent3>
      <a:accent4>
        <a:srgbClr val="D1C499"/>
      </a:accent4>
      <a:accent5>
        <a:srgbClr val="BDB3B6"/>
      </a:accent5>
      <a:accent6>
        <a:srgbClr val="C5A98D"/>
      </a:accent6>
      <a:hlink>
        <a:srgbClr val="CC9900"/>
      </a:hlink>
      <a:folHlink>
        <a:srgbClr val="96A9A9"/>
      </a:folHlink>
    </a:clrScheme>
    <a:fontScheme name="Custom 7">
      <a:majorFont>
        <a:latin typeface="Yu Mincho Demibold"/>
        <a:ea typeface=""/>
        <a:cs typeface=""/>
      </a:majorFont>
      <a:minorFont>
        <a:latin typeface="Yu Gothic Medium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ojiVTI" id="{00D0DDEB-E771-48E5-9E96-0647434F08B1}" vid="{9D22D596-7FD0-4F89-958C-AD79A09491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556</TotalTime>
  <Words>44</Words>
  <Application>Microsoft Office PowerPoint</Application>
  <PresentationFormat>ユーザー設定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Yu Gothic Medium</vt:lpstr>
      <vt:lpstr>Yu Mincho Demibold</vt:lpstr>
      <vt:lpstr>Corbel</vt:lpstr>
      <vt:lpstr>ShojiVTI</vt:lpstr>
      <vt:lpstr>高野山ヨガ合宿</vt:lpstr>
      <vt:lpstr>2023 年4月22～23日 集合13:00　スタート13:30 終了13:30 会場　高野山宿坊　桜池院・慶成院  料金　17000円　（別途宿泊料　11000円）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高野山ヨガ合宿</dc:title>
  <dc:creator> </dc:creator>
  <cp:lastModifiedBy> </cp:lastModifiedBy>
  <cp:revision>8</cp:revision>
  <cp:lastPrinted>2022-05-11T00:45:00Z</cp:lastPrinted>
  <dcterms:created xsi:type="dcterms:W3CDTF">2021-03-02T09:00:24Z</dcterms:created>
  <dcterms:modified xsi:type="dcterms:W3CDTF">2023-03-07T00:42:12Z</dcterms:modified>
</cp:coreProperties>
</file>